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3" r:id="rId3"/>
    <p:sldId id="259" r:id="rId4"/>
    <p:sldId id="323" r:id="rId5"/>
    <p:sldId id="305" r:id="rId6"/>
    <p:sldId id="306" r:id="rId7"/>
    <p:sldId id="308" r:id="rId8"/>
    <p:sldId id="310" r:id="rId9"/>
    <p:sldId id="315" r:id="rId10"/>
    <p:sldId id="324" r:id="rId11"/>
    <p:sldId id="31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772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64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553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23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9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985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704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359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51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77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8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40000">
              <a:schemeClr val="bg2">
                <a:tint val="98000"/>
                <a:satMod val="130000"/>
                <a:shade val="90000"/>
                <a:lumMod val="51000"/>
                <a:lumOff val="49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FD2F8-AC90-4140-B05F-28B855CCE0A4}" type="datetimeFigureOut">
              <a:rPr lang="ru-RU" smtClean="0"/>
              <a:t>28.09.2017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CF6CA-5EF2-4FA5-BBDF-11A2BC30E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868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openxmlformats.org/officeDocument/2006/relationships/image" Target="../media/image30.gif"/><Relationship Id="rId18" Type="http://schemas.openxmlformats.org/officeDocument/2006/relationships/image" Target="../media/image35.gif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38.gif"/><Relationship Id="rId7" Type="http://schemas.openxmlformats.org/officeDocument/2006/relationships/image" Target="../media/image24.gif"/><Relationship Id="rId12" Type="http://schemas.openxmlformats.org/officeDocument/2006/relationships/image" Target="../media/image29.gif"/><Relationship Id="rId17" Type="http://schemas.openxmlformats.org/officeDocument/2006/relationships/image" Target="../media/image34.gif"/><Relationship Id="rId2" Type="http://schemas.openxmlformats.org/officeDocument/2006/relationships/audio" Target="../media/media9.mp3"/><Relationship Id="rId16" Type="http://schemas.openxmlformats.org/officeDocument/2006/relationships/image" Target="../media/image33.gif"/><Relationship Id="rId20" Type="http://schemas.openxmlformats.org/officeDocument/2006/relationships/image" Target="../media/image37.gif"/><Relationship Id="rId1" Type="http://schemas.microsoft.com/office/2007/relationships/media" Target="../media/media9.mp3"/><Relationship Id="rId6" Type="http://schemas.openxmlformats.org/officeDocument/2006/relationships/image" Target="../media/image23.gif"/><Relationship Id="rId11" Type="http://schemas.openxmlformats.org/officeDocument/2006/relationships/image" Target="../media/image28.gif"/><Relationship Id="rId24" Type="http://schemas.openxmlformats.org/officeDocument/2006/relationships/image" Target="../media/image41.gif"/><Relationship Id="rId5" Type="http://schemas.openxmlformats.org/officeDocument/2006/relationships/image" Target="../media/image22.gif"/><Relationship Id="rId15" Type="http://schemas.openxmlformats.org/officeDocument/2006/relationships/image" Target="../media/image32.gif"/><Relationship Id="rId23" Type="http://schemas.openxmlformats.org/officeDocument/2006/relationships/image" Target="../media/image40.gif"/><Relationship Id="rId10" Type="http://schemas.openxmlformats.org/officeDocument/2006/relationships/image" Target="../media/image27.gif"/><Relationship Id="rId19" Type="http://schemas.openxmlformats.org/officeDocument/2006/relationships/image" Target="../media/image36.gif"/><Relationship Id="rId4" Type="http://schemas.openxmlformats.org/officeDocument/2006/relationships/image" Target="../media/image21.png"/><Relationship Id="rId9" Type="http://schemas.openxmlformats.org/officeDocument/2006/relationships/image" Target="../media/image26.gif"/><Relationship Id="rId14" Type="http://schemas.openxmlformats.org/officeDocument/2006/relationships/image" Target="../media/image31.gif"/><Relationship Id="rId22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32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gif"/><Relationship Id="rId12" Type="http://schemas.openxmlformats.org/officeDocument/2006/relationships/image" Target="../media/image36.gif"/><Relationship Id="rId2" Type="http://schemas.microsoft.com/office/2007/relationships/media" Target="../media/media10.wm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24.gif"/><Relationship Id="rId5" Type="http://schemas.openxmlformats.org/officeDocument/2006/relationships/image" Target="../media/image43.png"/><Relationship Id="rId10" Type="http://schemas.openxmlformats.org/officeDocument/2006/relationships/image" Target="../media/image33.gif"/><Relationship Id="rId4" Type="http://schemas.openxmlformats.org/officeDocument/2006/relationships/image" Target="../media/image42.png"/><Relationship Id="rId9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5.jpe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2.bp.blogspot.com/-iSonynlRdoA/VR7xi-M_LQI/AAAAAAAACrg/ghAeRFg1sA8/s1600/12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 r="4718"/>
          <a:stretch/>
        </p:blipFill>
        <p:spPr bwMode="auto">
          <a:xfrm>
            <a:off x="0" y="271732"/>
            <a:ext cx="12192000" cy="565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3234" y="155822"/>
            <a:ext cx="4880019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едет в поезде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Дидактическая игра на закрепление пройденного материала</a:t>
            </a:r>
          </a:p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Старший дошкольный возраст.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20247" y="6111496"/>
            <a:ext cx="5031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Музыкальный руководитель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№ 34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Иванова Марина Николаевна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638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izvestno_-_My_edem_v_dalekie_kraya_(xMuz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25273" y="1370045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02625">
            <a:off x="-205451" y="1128222"/>
            <a:ext cx="9897142" cy="13235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66222">
            <a:off x="839342" y="1968464"/>
            <a:ext cx="3738877" cy="5402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66909">
            <a:off x="9060023" y="59968"/>
            <a:ext cx="2366720" cy="15921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584" y="1370045"/>
            <a:ext cx="1569634" cy="17370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9825">
            <a:off x="5287092" y="-366952"/>
            <a:ext cx="5444793" cy="40835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0467">
            <a:off x="5580332" y="4844894"/>
            <a:ext cx="5800612" cy="5532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4678">
            <a:off x="669726" y="367849"/>
            <a:ext cx="1822001" cy="149404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550" y="245229"/>
            <a:ext cx="792558" cy="4474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2032">
            <a:off x="1881130" y="4985470"/>
            <a:ext cx="4745244" cy="65228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5184">
            <a:off x="36856" y="4012540"/>
            <a:ext cx="3696191" cy="86403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507">
            <a:off x="8139423" y="3723142"/>
            <a:ext cx="3915782" cy="10148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9" y="5814713"/>
            <a:ext cx="952500" cy="10191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9" y="5619750"/>
            <a:ext cx="1219090" cy="134558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397" y="5163780"/>
            <a:ext cx="808846" cy="10212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726" y="5705329"/>
            <a:ext cx="3139268" cy="11744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108" y="5905500"/>
            <a:ext cx="952500" cy="1019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745" y="5994418"/>
            <a:ext cx="2848946" cy="91460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673" y="5362698"/>
            <a:ext cx="1053200" cy="89831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72" y="5570633"/>
            <a:ext cx="1946625" cy="135404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409" y="5682156"/>
            <a:ext cx="942975" cy="11906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562" y="5619750"/>
            <a:ext cx="981075" cy="13049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3656">
            <a:off x="10692059" y="5473051"/>
            <a:ext cx="1292449" cy="13514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322" y="4616106"/>
            <a:ext cx="620268" cy="83415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625" y="2584049"/>
            <a:ext cx="838200" cy="9144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0766">
            <a:off x="2489809" y="2004987"/>
            <a:ext cx="9659377" cy="272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168" y="5006631"/>
            <a:ext cx="965361" cy="9302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50" y="4604371"/>
            <a:ext cx="717129" cy="95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5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69 -4.0638E-6 L -0.24231 -4.0638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5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ngall.com/wp-content/uploads/2016/03/Rainbow-Free-PNG-Imag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4" y="242229"/>
            <a:ext cx="11906372" cy="661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shkolnie.ru/pars_docs/refs/138/137050/137050_html_2479de5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282" y="2007472"/>
            <a:ext cx="3614949" cy="433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888" y="741549"/>
            <a:ext cx="2032654" cy="172768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085">
            <a:off x="1125500" y="1017940"/>
            <a:ext cx="6611244" cy="13604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6979">
            <a:off x="6395313" y="5952706"/>
            <a:ext cx="1579577" cy="9312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92" y="5608816"/>
            <a:ext cx="3923594" cy="124943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031" y="2139332"/>
            <a:ext cx="3080705" cy="211256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882" y="5740863"/>
            <a:ext cx="3556158" cy="115359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057" y="5815151"/>
            <a:ext cx="1717885" cy="109217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7438">
            <a:off x="108704" y="3106769"/>
            <a:ext cx="3622728" cy="117285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06" y="5704410"/>
            <a:ext cx="1314162" cy="115676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781" y="5700674"/>
            <a:ext cx="942975" cy="119062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104" y="5670552"/>
            <a:ext cx="9429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7716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6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-0.05178 C 0.02293 -0.03768 0.04703 -0.02334 0.05785 -0.00531 C 0.06879 0.01434 0.074 0.03791 0.0796 0.06149 C 0.08481 0.08461 0.0796 0.10449 0.074 0.12622 C 0.06879 0.14587 0.06071 0.16759 0.04182 0.18563 C 0.02567 0.20319 -0.0013 0.21799 -0.03061 0.22885 C -0.05745 0.23972 -0.08963 0.24688 -0.1218 0.25058 C -0.15398 0.25405 -0.18629 0.25405 -0.21586 0.25058 C -0.24817 0.24688 -0.27761 0.23764 -0.30172 0.2233 C -0.32569 0.21082 -0.34757 0.19487 -0.35826 0.17476 C -0.37167 0.15673 -0.37688 0.13153 -0.37688 0.11188 C -0.37975 0.09177 -0.37688 0.06866 -0.3636 0.04878 C -0.35018 0.03075 -0.32569 0.01618 -0.29364 0.00925 C -0.26146 0.00393 -0.22928 0.01064 -0.20792 0.02358 C -0.18903 0.03606 -0.17587 0.05618 -0.173 0.07929 C -0.173 0.10264 -0.17587 0.12437 -0.18903 0.14217 C -0.20231 0.1602 -0.19984 0.1639 -0.25338 0.18724 C -0.30172 0.21244 -0.35018 0.20527 -0.37975 0.20712 C -0.40906 0.20712 -0.43355 0.20019 -0.46287 0.19279 C -0.49505 0.18401 -0.52201 0.16759 -0.5409 0.15303 C -0.5594 0.13916 -0.56748 0.12067 -0.57842 0.09177 C -0.58624 0.06334 -0.58624 0.04878 -0.58624 0.02705 C -0.58624 0.00509 -0.58624 -0.01595 -0.58624 -0.03768 " pathEditMode="relative" rAng="0" ptsTypes="fffffffffffffffffffffff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34" y="152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orkids.newbookshop.ru/pictures/100718071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9F6"/>
              </a:clrFrom>
              <a:clrTo>
                <a:srgbClr val="FDF9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575" y="1253878"/>
            <a:ext cx="7682483" cy="547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8424"/>
            <a:ext cx="4310130" cy="516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43305" y="6442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1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9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your-luck.ru/gajagegxda/91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716" y="0"/>
            <a:ext cx="12233716" cy="67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photo-zhurnal.ru/images/904534_kroshka-enot-pn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071" y="3317714"/>
            <a:ext cx="456470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Ено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6689" y="796598"/>
            <a:ext cx="257278" cy="257278"/>
          </a:xfrm>
          <a:prstGeom prst="rect">
            <a:avLst/>
          </a:prstGeom>
        </p:spPr>
      </p:pic>
      <p:pic>
        <p:nvPicPr>
          <p:cNvPr id="7" name="Picture 4" descr="http://img1.liveinternet.ru/images/attach/b/4/104/256/104256739_large_otr01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493" y="4397231"/>
            <a:ext cx="4148507" cy="246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dshikozlovskogo.ru/upload/medialibrary/b13/1307883953_note-pink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499"/>
            <a:ext cx="1911018" cy="184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12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16981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61 -0.18377 L 0.06879 0.0527 C 0.09823 0.10679 0.13862 0.13546 0.17861 0.12506 C 0.22304 0.11558 0.25756 0.07351 0.27919 0.00878 L 0.3838 -0.27832 " pathEditMode="relative" rAng="-399437" ptsTypes="FffFF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49" y="13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71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your-luck.ru/gajagegxda/91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1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stuki-druki.com/images/Gen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4318" y="2162950"/>
            <a:ext cx="5352042" cy="538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fs00.infourok.ru/images/doc/59/73308/hello_html_2a0535d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488" y="3335694"/>
            <a:ext cx="4880512" cy="379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Ге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3766" y="1712821"/>
            <a:ext cx="450129" cy="450129"/>
          </a:xfrm>
          <a:prstGeom prst="rect">
            <a:avLst/>
          </a:prstGeom>
        </p:spPr>
      </p:pic>
      <p:pic>
        <p:nvPicPr>
          <p:cNvPr id="2050" name="Picture 2" descr="http://img-fotki.yandex.ru/get/4703/svetlera.85/0_520ae_8d00aac3_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92" y="34015"/>
            <a:ext cx="2800948" cy="280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904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82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1892E-6 1.41933E-6 L 2.31892E-6 -0.12529 C 2.31892E-6 -0.18146 0.10474 -0.24989 0.18994 -0.24989 L 0.38001 -0.24989 " pathEditMode="relative" rAng="0" ptsTypes="FfFF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4" y="-12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your-luck.ru/gajagegxda/91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sharsad.edusite.ru/images/umka_risunok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4" y="3086061"/>
            <a:ext cx="2617538" cy="377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fs00.infourok.ru/images/doc/59/73308/hello_html_2a0535d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794" y="3618962"/>
            <a:ext cx="4460873" cy="346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Чебура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3530" y="1672813"/>
            <a:ext cx="304800" cy="304800"/>
          </a:xfrm>
          <a:prstGeom prst="rect">
            <a:avLst/>
          </a:prstGeom>
        </p:spPr>
      </p:pic>
      <p:pic>
        <p:nvPicPr>
          <p:cNvPr id="3074" name="Picture 2" descr="http://siteforsites.ru/_ph/239/2/259276946.p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84" y="221762"/>
            <a:ext cx="2013580" cy="204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29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18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5539E-6 -0.00069 C -0.00482 0.00855 -0.02033 0.0215 -0.02606 0.0215 C -0.06019 0.0215 -0.09523 -0.13731 -0.09523 -0.29311 C -0.09523 -0.21544 -0.11321 -0.13731 -0.12976 -0.13731 C -0.14747 -0.13731 -0.16376 -0.21752 -0.16376 -0.29311 C -0.16376 -0.25705 -0.17262 -0.21544 -0.18174 -0.21544 C -0.19021 -0.21544 -0.19906 -0.25427 -0.19906 -0.29311 C -0.19906 -0.27508 -0.20362 -0.25705 -0.20805 -0.25705 C -0.21235 -0.25705 -0.21704 -0.27693 -0.21704 -0.29311 C -0.21704 -0.28525 -0.219 -0.27508 -0.22147 -0.27508 C -0.22251 -0.27508 -0.22564 -0.28525 -0.22564 -0.29311 C -0.22564 -0.29034 -0.22694 -0.28525 -0.22799 -0.28525 C -0.22799 -0.28317 -0.22994 -0.29034 -0.22994 -0.29311 C -0.22994 -0.29242 -0.22994 -0.29034 -0.23124 -0.29034 C -0.23124 -0.29126 -0.23228 -0.29288 -0.23228 -0.29311 C -0.23228 -0.29288 -0.23228 -0.29242 -0.23228 -0.29126 C -0.23346 -0.29126 -0.23346 -0.29242 -0.23346 -0.29311 C -0.2345 -0.29311 -0.2345 -0.29288 -0.2345 -0.29126 C -0.23528 -0.29126 -0.23528 -0.29242 -0.23528 -0.29311 " pathEditMode="relative" rAng="0" ptsTypes="fffffffffffffffffff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64" y="-13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614E-6 -4.45215E-6 C 0.0013 -0.003 0.00768 -0.03398 0.02384 -0.0319 C 0.04833 -0.02889 0.05797 -0.00693 0.08064 -0.02889 C 0.09471 -0.04207 0.11152 -0.07489 0.12376 -0.07397 C 0.15151 -0.07304 0.15724 -0.03906 0.15724 -0.00809 C 0.15802 0.03607 0.12181 0.07305 0.07803 0.07698 C 0.03348 0.07999 -0.00313 0.03306 1.38614E-6 -4.45215E-6 Z " pathEditMode="relative" rAng="0" ptsTypes="fffffff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8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your-luck.ru/gajagegxda/91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2" y="-8873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naklejka.ru/image/cache/data/productimage/14360_0-450x45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240" y="3657601"/>
            <a:ext cx="4069525" cy="308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Черепах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62240" y="1842371"/>
            <a:ext cx="609600" cy="609600"/>
          </a:xfrm>
          <a:prstGeom prst="rect">
            <a:avLst/>
          </a:prstGeom>
        </p:spPr>
      </p:pic>
      <p:pic>
        <p:nvPicPr>
          <p:cNvPr id="5" name="Picture 6" descr="http://www.playcast.ru/uploads/2016/08/30/1974408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58" y="3340270"/>
            <a:ext cx="3654510" cy="339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58" y="177174"/>
            <a:ext cx="19081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637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0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572E-7 7.67453E-7 L -0.23645 -0.275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9" y="-137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your-luck.ru/gajagegxda/91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playcast.ru/uploads/2017/02/18/2169935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71" y="3207434"/>
            <a:ext cx="4339920" cy="363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photo-zhurnal.ru/images/904534_kroshka-enot-p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0729" y="3101216"/>
            <a:ext cx="3858574" cy="384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Леополь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56919" y="657617"/>
            <a:ext cx="609600" cy="6096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6" y="140677"/>
            <a:ext cx="2283427" cy="227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9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6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1602E-6 1.20259E-7 L 0.17935 1.20259E-7 C 0.25966 1.20259E-7 0.35871 -0.08094 0.35871 -0.14616 L 0.35871 -0.29209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6" y="-14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your-luck.ru/gajagegxda/91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sharsad.edusite.ru/images/umka_risunok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5" y="3124200"/>
            <a:ext cx="2591071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Ум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87452" y="3124200"/>
            <a:ext cx="609600" cy="6096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47" y="130629"/>
            <a:ext cx="2017713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s://images.ua.prom.st/409147749_w640_h640_5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730" y="3124200"/>
            <a:ext cx="3725411" cy="385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980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11 -0.06265 L 0.05511 -0.15927 C 0.05511 -0.2025 0.16558 -0.25543 0.25508 -0.25543 L 0.45519 -0.25543 " pathEditMode="relative" rAng="0" ptsTypes="AAAA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97" y="-9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24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your-luck.ru/gajagegxda/91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www.playcast.ru/uploads/2016/08/30/1974408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54256"/>
            <a:ext cx="4581195" cy="300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узнечи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81196" y="3244978"/>
            <a:ext cx="609600" cy="609600"/>
          </a:xfrm>
          <a:prstGeom prst="rect">
            <a:avLst/>
          </a:prstGeom>
        </p:spPr>
      </p:pic>
      <p:pic>
        <p:nvPicPr>
          <p:cNvPr id="5" name="Picture 2" descr="http://www.playcast.ru/uploads/2017/02/18/2169935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396" y="3429000"/>
            <a:ext cx="3944650" cy="330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34" y="112779"/>
            <a:ext cx="19081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23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22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643E-6 4.72492E-6 L 0.36946 -0.293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3" y="-14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81D319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</TotalTime>
  <Words>22</Words>
  <Application>Microsoft Office PowerPoint</Application>
  <PresentationFormat>Широкоэкранный</PresentationFormat>
  <Paragraphs>5</Paragraphs>
  <Slides>11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Кто едет в поезде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едет в поезде</dc:title>
  <dc:creator>1</dc:creator>
  <cp:lastModifiedBy>Пользователь Windows</cp:lastModifiedBy>
  <cp:revision>87</cp:revision>
  <dcterms:created xsi:type="dcterms:W3CDTF">2017-06-07T11:02:01Z</dcterms:created>
  <dcterms:modified xsi:type="dcterms:W3CDTF">2017-09-28T08:46:10Z</dcterms:modified>
</cp:coreProperties>
</file>